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7" r:id="rId3"/>
    <p:sldId id="290" r:id="rId4"/>
    <p:sldId id="258" r:id="rId5"/>
    <p:sldId id="261" r:id="rId6"/>
    <p:sldId id="262" r:id="rId7"/>
    <p:sldId id="263" r:id="rId8"/>
    <p:sldId id="264" r:id="rId9"/>
    <p:sldId id="291" r:id="rId10"/>
    <p:sldId id="265" r:id="rId11"/>
    <p:sldId id="267" r:id="rId12"/>
    <p:sldId id="268" r:id="rId13"/>
    <p:sldId id="269" r:id="rId14"/>
    <p:sldId id="270" r:id="rId15"/>
    <p:sldId id="289" r:id="rId16"/>
    <p:sldId id="272" r:id="rId17"/>
    <p:sldId id="273" r:id="rId18"/>
    <p:sldId id="274" r:id="rId19"/>
    <p:sldId id="288" r:id="rId20"/>
    <p:sldId id="278" r:id="rId21"/>
    <p:sldId id="279" r:id="rId23"/>
    <p:sldId id="280" r:id="rId24"/>
    <p:sldId id="284" r:id="rId25"/>
    <p:sldId id="287" r:id="rId26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8" userDrawn="1">
          <p15:clr>
            <a:srgbClr val="A4A3A4"/>
          </p15:clr>
        </p15:guide>
        <p15:guide id="2" orient="horz" pos="2854" userDrawn="1">
          <p15:clr>
            <a:srgbClr val="A4A3A4"/>
          </p15:clr>
        </p15:guide>
        <p15:guide id="3" orient="horz" pos="1056" userDrawn="1">
          <p15:clr>
            <a:srgbClr val="A4A3A4"/>
          </p15:clr>
        </p15:guide>
        <p15:guide id="4" pos="7210" userDrawn="1">
          <p15:clr>
            <a:srgbClr val="A4A3A4"/>
          </p15:clr>
        </p15:guide>
        <p15:guide id="5" pos="470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tags" Target="tags/tag28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8" Type="http://schemas.openxmlformats.org/officeDocument/2006/relationships/tags" Target="../tags/tag12.xml"/><Relationship Id="rId7" Type="http://schemas.openxmlformats.org/officeDocument/2006/relationships/tags" Target="../tags/tag1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2" Type="http://schemas.openxmlformats.org/officeDocument/2006/relationships/slideLayout" Target="../slideLayouts/slideLayout7.xml"/><Relationship Id="rId21" Type="http://schemas.openxmlformats.org/officeDocument/2006/relationships/tags" Target="../tags/tag25.xml"/><Relationship Id="rId20" Type="http://schemas.openxmlformats.org/officeDocument/2006/relationships/tags" Target="../tags/tag24.xml"/><Relationship Id="rId2" Type="http://schemas.openxmlformats.org/officeDocument/2006/relationships/tags" Target="../tags/tag6.xml"/><Relationship Id="rId19" Type="http://schemas.openxmlformats.org/officeDocument/2006/relationships/tags" Target="../tags/tag23.xml"/><Relationship Id="rId18" Type="http://schemas.openxmlformats.org/officeDocument/2006/relationships/tags" Target="../tags/tag22.xml"/><Relationship Id="rId17" Type="http://schemas.openxmlformats.org/officeDocument/2006/relationships/tags" Target="../tags/tag21.xml"/><Relationship Id="rId16" Type="http://schemas.openxmlformats.org/officeDocument/2006/relationships/tags" Target="../tags/tag20.xml"/><Relationship Id="rId15" Type="http://schemas.openxmlformats.org/officeDocument/2006/relationships/tags" Target="../tags/tag19.xml"/><Relationship Id="rId14" Type="http://schemas.openxmlformats.org/officeDocument/2006/relationships/tags" Target="../tags/tag18.xml"/><Relationship Id="rId13" Type="http://schemas.openxmlformats.org/officeDocument/2006/relationships/tags" Target="../tags/tag17.xml"/><Relationship Id="rId12" Type="http://schemas.openxmlformats.org/officeDocument/2006/relationships/tags" Target="../tags/tag16.xml"/><Relationship Id="rId11" Type="http://schemas.openxmlformats.org/officeDocument/2006/relationships/tags" Target="../tags/tag15.xml"/><Relationship Id="rId10" Type="http://schemas.openxmlformats.org/officeDocument/2006/relationships/tags" Target="../tags/tag14.xml"/><Relationship Id="rId1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7.xml"/><Relationship Id="rId1" Type="http://schemas.openxmlformats.org/officeDocument/2006/relationships/tags" Target="../tags/tag2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.png"/></Relationships>
</file>

<file path=ppt/tags/tag28.xml><?xml version="1.0" encoding="utf-8"?>
<p:tagLst xmlns:p="http://schemas.openxmlformats.org/presentationml/2006/main">
  <p:tag name="KSO_WPP_MARK_KEY" val="83c76572-5c65-4124-8be7-2d4011a3fe3f"/>
</p:tagLst>
</file>